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6" r:id="rId2"/>
    <p:sldId id="293" r:id="rId3"/>
    <p:sldId id="357" r:id="rId4"/>
    <p:sldId id="363" r:id="rId5"/>
    <p:sldId id="364" r:id="rId6"/>
    <p:sldId id="353" r:id="rId7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FD73C5-775B-41D0-B520-CEF107C9AFA6}" v="279" dt="2024-08-19T20:27:06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BFFD73C5-775B-41D0-B520-CEF107C9AFA6}"/>
    <pc:docChg chg="custSel addSld delSld modSld">
      <pc:chgData name="Michael Kuniega" userId="999f7fd1-0dc3-4cba-81fd-6a42a8d75a98" providerId="ADAL" clId="{BFFD73C5-775B-41D0-B520-CEF107C9AFA6}" dt="2024-08-19T20:27:06.639" v="922" actId="20577"/>
      <pc:docMkLst>
        <pc:docMk/>
      </pc:docMkLst>
      <pc:sldChg chg="modSp mod">
        <pc:chgData name="Michael Kuniega" userId="999f7fd1-0dc3-4cba-81fd-6a42a8d75a98" providerId="ADAL" clId="{BFFD73C5-775B-41D0-B520-CEF107C9AFA6}" dt="2024-08-19T19:00:30.989" v="42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BFFD73C5-775B-41D0-B520-CEF107C9AFA6}" dt="2024-08-19T19:00:30.989" v="42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">
        <pc:chgData name="Michael Kuniega" userId="999f7fd1-0dc3-4cba-81fd-6a42a8d75a98" providerId="ADAL" clId="{BFFD73C5-775B-41D0-B520-CEF107C9AFA6}" dt="2024-08-19T19:00:51.441" v="43" actId="47"/>
        <pc:sldMkLst>
          <pc:docMk/>
          <pc:sldMk cId="1405197246" sldId="257"/>
        </pc:sldMkLst>
      </pc:sldChg>
      <pc:sldChg chg="del">
        <pc:chgData name="Michael Kuniega" userId="999f7fd1-0dc3-4cba-81fd-6a42a8d75a98" providerId="ADAL" clId="{BFFD73C5-775B-41D0-B520-CEF107C9AFA6}" dt="2024-08-19T19:06:56.010" v="368" actId="47"/>
        <pc:sldMkLst>
          <pc:docMk/>
          <pc:sldMk cId="3686126041" sldId="259"/>
        </pc:sldMkLst>
      </pc:sldChg>
      <pc:sldChg chg="delSp modSp mod">
        <pc:chgData name="Michael Kuniega" userId="999f7fd1-0dc3-4cba-81fd-6a42a8d75a98" providerId="ADAL" clId="{BFFD73C5-775B-41D0-B520-CEF107C9AFA6}" dt="2024-08-19T19:06:53.566" v="367" actId="20577"/>
        <pc:sldMkLst>
          <pc:docMk/>
          <pc:sldMk cId="1949714147" sldId="293"/>
        </pc:sldMkLst>
        <pc:spChg chg="mod">
          <ac:chgData name="Michael Kuniega" userId="999f7fd1-0dc3-4cba-81fd-6a42a8d75a98" providerId="ADAL" clId="{BFFD73C5-775B-41D0-B520-CEF107C9AFA6}" dt="2024-08-19T19:05:45.047" v="290" actId="403"/>
          <ac:spMkLst>
            <pc:docMk/>
            <pc:sldMk cId="1949714147" sldId="293"/>
            <ac:spMk id="2" creationId="{8E01C59E-0269-4562-98A3-84F58A21461D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3" creationId="{7F7FB5AD-835B-A29D-DE66-B8CBCD12D29C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4" creationId="{E1CF5CA6-D569-A0CB-4949-A66D08A3130C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5" creationId="{279EECF4-327E-BA57-F6B3-0A00941D0418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6" creationId="{4DCC4695-9019-4A94-3ADB-7EBFA80B0393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7" creationId="{740CE7EC-E120-FF67-B168-62EF8E26BB61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8" creationId="{E78FBFD6-43D7-5D91-B96E-5D52E41BB8D0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9" creationId="{71C079F3-43A7-D59D-584A-4BBC0F5F2846}"/>
          </ac:spMkLst>
        </pc:spChg>
        <pc:spChg chg="del mod">
          <ac:chgData name="Michael Kuniega" userId="999f7fd1-0dc3-4cba-81fd-6a42a8d75a98" providerId="ADAL" clId="{BFFD73C5-775B-41D0-B520-CEF107C9AFA6}" dt="2024-08-19T19:05:34.494" v="285" actId="478"/>
          <ac:spMkLst>
            <pc:docMk/>
            <pc:sldMk cId="1949714147" sldId="293"/>
            <ac:spMk id="10" creationId="{264A22A4-51A1-3C0E-9848-4FFAEBD683A4}"/>
          </ac:spMkLst>
        </pc:spChg>
        <pc:spChg chg="del mod">
          <ac:chgData name="Michael Kuniega" userId="999f7fd1-0dc3-4cba-81fd-6a42a8d75a98" providerId="ADAL" clId="{BFFD73C5-775B-41D0-B520-CEF107C9AFA6}" dt="2024-08-19T19:05:17.720" v="284" actId="478"/>
          <ac:spMkLst>
            <pc:docMk/>
            <pc:sldMk cId="1949714147" sldId="293"/>
            <ac:spMk id="11" creationId="{6A9FA501-0A8B-7C0F-120A-35714465874B}"/>
          </ac:spMkLst>
        </pc:spChg>
        <pc:spChg chg="mod">
          <ac:chgData name="Michael Kuniega" userId="999f7fd1-0dc3-4cba-81fd-6a42a8d75a98" providerId="ADAL" clId="{BFFD73C5-775B-41D0-B520-CEF107C9AFA6}" dt="2024-08-19T19:06:53.566" v="367" actId="20577"/>
          <ac:spMkLst>
            <pc:docMk/>
            <pc:sldMk cId="1949714147" sldId="293"/>
            <ac:spMk id="28" creationId="{3BB8F876-C4A8-D889-EAA4-FBB834BB47E0}"/>
          </ac:spMkLst>
        </pc:sp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12" creationId="{18564316-BC4D-8062-9EAC-2E3BB6177D51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14" creationId="{D714EA29-6714-E3CF-10D2-9FA48E0771D2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17" creationId="{A6CB599A-82F1-8E22-3D0A-9A73DD941AAF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19" creationId="{9C293DCF-6A14-AFF7-9F54-3571BCA3F250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20" creationId="{1D3C6BEA-97E4-92A4-237F-1BD144FE0F63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22" creationId="{9D4D28BD-F35B-9F9A-9EE8-3DA224BF8465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24" creationId="{9588169E-CFE6-49FE-0D98-24D06CD96185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26" creationId="{C23354CA-D180-341E-9CA7-AD030745F035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34" creationId="{210ED3CD-CA18-237C-3738-88A73E0BD52E}"/>
          </ac:cxnSpMkLst>
        </pc:cxnChg>
        <pc:cxnChg chg="del mod">
          <ac:chgData name="Michael Kuniega" userId="999f7fd1-0dc3-4cba-81fd-6a42a8d75a98" providerId="ADAL" clId="{BFFD73C5-775B-41D0-B520-CEF107C9AFA6}" dt="2024-08-19T19:05:34.494" v="285" actId="478"/>
          <ac:cxnSpMkLst>
            <pc:docMk/>
            <pc:sldMk cId="1949714147" sldId="293"/>
            <ac:cxnSpMk id="35" creationId="{DFFFF981-53C3-5B8B-E269-79AB44CB023C}"/>
          </ac:cxnSpMkLst>
        </pc:cxnChg>
      </pc:sldChg>
      <pc:sldChg chg="del">
        <pc:chgData name="Michael Kuniega" userId="999f7fd1-0dc3-4cba-81fd-6a42a8d75a98" providerId="ADAL" clId="{BFFD73C5-775B-41D0-B520-CEF107C9AFA6}" dt="2024-08-19T19:06:57.450" v="369" actId="47"/>
        <pc:sldMkLst>
          <pc:docMk/>
          <pc:sldMk cId="759904792" sldId="322"/>
        </pc:sldMkLst>
      </pc:sldChg>
      <pc:sldChg chg="addSp delSp modSp mod">
        <pc:chgData name="Michael Kuniega" userId="999f7fd1-0dc3-4cba-81fd-6a42a8d75a98" providerId="ADAL" clId="{BFFD73C5-775B-41D0-B520-CEF107C9AFA6}" dt="2024-08-19T19:29:27.883" v="826" actId="1038"/>
        <pc:sldMkLst>
          <pc:docMk/>
          <pc:sldMk cId="771424707" sldId="353"/>
        </pc:sldMkLst>
        <pc:spChg chg="mod">
          <ac:chgData name="Michael Kuniega" userId="999f7fd1-0dc3-4cba-81fd-6a42a8d75a98" providerId="ADAL" clId="{BFFD73C5-775B-41D0-B520-CEF107C9AFA6}" dt="2024-08-19T19:14:43.614" v="602" actId="20577"/>
          <ac:spMkLst>
            <pc:docMk/>
            <pc:sldMk cId="771424707" sldId="353"/>
            <ac:spMk id="2" creationId="{8E01C59E-0269-4562-98A3-84F58A21461D}"/>
          </ac:spMkLst>
        </pc:spChg>
        <pc:spChg chg="mod">
          <ac:chgData name="Michael Kuniega" userId="999f7fd1-0dc3-4cba-81fd-6a42a8d75a98" providerId="ADAL" clId="{BFFD73C5-775B-41D0-B520-CEF107C9AFA6}" dt="2024-08-19T19:22:42.534" v="771" actId="1076"/>
          <ac:spMkLst>
            <pc:docMk/>
            <pc:sldMk cId="771424707" sldId="353"/>
            <ac:spMk id="3" creationId="{083DDB11-4217-6D36-3A6D-B98C91B396C8}"/>
          </ac:spMkLst>
        </pc:spChg>
        <pc:picChg chg="del">
          <ac:chgData name="Michael Kuniega" userId="999f7fd1-0dc3-4cba-81fd-6a42a8d75a98" providerId="ADAL" clId="{BFFD73C5-775B-41D0-B520-CEF107C9AFA6}" dt="2024-08-19T19:14:39.699" v="600" actId="478"/>
          <ac:picMkLst>
            <pc:docMk/>
            <pc:sldMk cId="771424707" sldId="353"/>
            <ac:picMk id="5" creationId="{69A84A03-A236-11B2-CAC8-8E00E00F19A5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6" creationId="{F89291D7-616F-7E9E-3AF8-8695A9F2C9AB}"/>
          </ac:picMkLst>
        </pc:picChg>
        <pc:picChg chg="del">
          <ac:chgData name="Michael Kuniega" userId="999f7fd1-0dc3-4cba-81fd-6a42a8d75a98" providerId="ADAL" clId="{BFFD73C5-775B-41D0-B520-CEF107C9AFA6}" dt="2024-08-19T19:14:39.699" v="600" actId="478"/>
          <ac:picMkLst>
            <pc:docMk/>
            <pc:sldMk cId="771424707" sldId="353"/>
            <ac:picMk id="8" creationId="{88F430EE-CD33-BB93-9AD9-E3869DC78395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9" creationId="{29D6FE21-EB13-8031-7839-149A06E1C5AD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11" creationId="{FCFC794F-D4C2-F1FC-EC5F-D5ED9FB4F0EC}"/>
          </ac:picMkLst>
        </pc:picChg>
        <pc:picChg chg="del">
          <ac:chgData name="Michael Kuniega" userId="999f7fd1-0dc3-4cba-81fd-6a42a8d75a98" providerId="ADAL" clId="{BFFD73C5-775B-41D0-B520-CEF107C9AFA6}" dt="2024-08-19T19:14:39.699" v="600" actId="478"/>
          <ac:picMkLst>
            <pc:docMk/>
            <pc:sldMk cId="771424707" sldId="353"/>
            <ac:picMk id="12" creationId="{738C6AA9-07CB-8F0E-0B29-6A2483465941}"/>
          </ac:picMkLst>
        </pc:picChg>
        <pc:picChg chg="add del mod">
          <ac:chgData name="Michael Kuniega" userId="999f7fd1-0dc3-4cba-81fd-6a42a8d75a98" providerId="ADAL" clId="{BFFD73C5-775B-41D0-B520-CEF107C9AFA6}" dt="2024-08-19T19:26:14.060" v="794" actId="478"/>
          <ac:picMkLst>
            <pc:docMk/>
            <pc:sldMk cId="771424707" sldId="353"/>
            <ac:picMk id="14" creationId="{1BBBF574-9D58-40B2-76BA-7295C2067F05}"/>
          </ac:picMkLst>
        </pc:picChg>
        <pc:picChg chg="del">
          <ac:chgData name="Michael Kuniega" userId="999f7fd1-0dc3-4cba-81fd-6a42a8d75a98" providerId="ADAL" clId="{BFFD73C5-775B-41D0-B520-CEF107C9AFA6}" dt="2024-08-19T19:14:39.699" v="600" actId="478"/>
          <ac:picMkLst>
            <pc:docMk/>
            <pc:sldMk cId="771424707" sldId="353"/>
            <ac:picMk id="15" creationId="{299205B9-C30D-5F1D-B377-2FAF2DCBF67E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17" creationId="{47619015-9615-D535-DE6F-0B190D785806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19" creationId="{9B1B2C9E-28B6-7B7A-03FE-A87D1C8D0DBE}"/>
          </ac:picMkLst>
        </pc:picChg>
        <pc:picChg chg="add mod">
          <ac:chgData name="Michael Kuniega" userId="999f7fd1-0dc3-4cba-81fd-6a42a8d75a98" providerId="ADAL" clId="{BFFD73C5-775B-41D0-B520-CEF107C9AFA6}" dt="2024-08-19T19:29:27.883" v="826" actId="1038"/>
          <ac:picMkLst>
            <pc:docMk/>
            <pc:sldMk cId="771424707" sldId="353"/>
            <ac:picMk id="21" creationId="{38CE5D76-EDDA-958D-462D-D595E40D3455}"/>
          </ac:picMkLst>
        </pc:picChg>
      </pc:sldChg>
      <pc:sldChg chg="modSp mod">
        <pc:chgData name="Michael Kuniega" userId="999f7fd1-0dc3-4cba-81fd-6a42a8d75a98" providerId="ADAL" clId="{BFFD73C5-775B-41D0-B520-CEF107C9AFA6}" dt="2024-08-19T20:25:19.345" v="856" actId="20577"/>
        <pc:sldMkLst>
          <pc:docMk/>
          <pc:sldMk cId="3638272438" sldId="357"/>
        </pc:sldMkLst>
        <pc:spChg chg="mod">
          <ac:chgData name="Michael Kuniega" userId="999f7fd1-0dc3-4cba-81fd-6a42a8d75a98" providerId="ADAL" clId="{BFFD73C5-775B-41D0-B520-CEF107C9AFA6}" dt="2024-08-19T19:09:17.805" v="477" actId="20577"/>
          <ac:spMkLst>
            <pc:docMk/>
            <pc:sldMk cId="3638272438" sldId="357"/>
            <ac:spMk id="2" creationId="{8E01C59E-0269-4562-98A3-84F58A21461D}"/>
          </ac:spMkLst>
        </pc:spChg>
        <pc:spChg chg="mod">
          <ac:chgData name="Michael Kuniega" userId="999f7fd1-0dc3-4cba-81fd-6a42a8d75a98" providerId="ADAL" clId="{BFFD73C5-775B-41D0-B520-CEF107C9AFA6}" dt="2024-08-19T20:25:19.345" v="856" actId="20577"/>
          <ac:spMkLst>
            <pc:docMk/>
            <pc:sldMk cId="3638272438" sldId="357"/>
            <ac:spMk id="4" creationId="{8B96AE4B-7CB4-02EB-BC02-128CAE4AA083}"/>
          </ac:spMkLst>
        </pc:spChg>
        <pc:graphicFrameChg chg="mod modGraphic">
          <ac:chgData name="Michael Kuniega" userId="999f7fd1-0dc3-4cba-81fd-6a42a8d75a98" providerId="ADAL" clId="{BFFD73C5-775B-41D0-B520-CEF107C9AFA6}" dt="2024-08-19T19:09:10.052" v="475" actId="1038"/>
          <ac:graphicFrameMkLst>
            <pc:docMk/>
            <pc:sldMk cId="3638272438" sldId="357"/>
            <ac:graphicFrameMk id="7" creationId="{CAC11362-FE7D-4929-C4A9-52F8C9821561}"/>
          </ac:graphicFrameMkLst>
        </pc:graphicFrameChg>
      </pc:sldChg>
      <pc:sldChg chg="del">
        <pc:chgData name="Michael Kuniega" userId="999f7fd1-0dc3-4cba-81fd-6a42a8d75a98" providerId="ADAL" clId="{BFFD73C5-775B-41D0-B520-CEF107C9AFA6}" dt="2024-08-19T19:06:57.966" v="370" actId="47"/>
        <pc:sldMkLst>
          <pc:docMk/>
          <pc:sldMk cId="1707549408" sldId="362"/>
        </pc:sldMkLst>
      </pc:sldChg>
      <pc:sldChg chg="modSp mod">
        <pc:chgData name="Michael Kuniega" userId="999f7fd1-0dc3-4cba-81fd-6a42a8d75a98" providerId="ADAL" clId="{BFFD73C5-775B-41D0-B520-CEF107C9AFA6}" dt="2024-08-19T20:23:59.319" v="832" actId="20577"/>
        <pc:sldMkLst>
          <pc:docMk/>
          <pc:sldMk cId="500472277" sldId="363"/>
        </pc:sldMkLst>
        <pc:spChg chg="mod">
          <ac:chgData name="Michael Kuniega" userId="999f7fd1-0dc3-4cba-81fd-6a42a8d75a98" providerId="ADAL" clId="{BFFD73C5-775B-41D0-B520-CEF107C9AFA6}" dt="2024-08-19T19:09:38.432" v="481" actId="20577"/>
          <ac:spMkLst>
            <pc:docMk/>
            <pc:sldMk cId="500472277" sldId="363"/>
            <ac:spMk id="2" creationId="{8E01C59E-0269-4562-98A3-84F58A21461D}"/>
          </ac:spMkLst>
        </pc:spChg>
        <pc:spChg chg="mod">
          <ac:chgData name="Michael Kuniega" userId="999f7fd1-0dc3-4cba-81fd-6a42a8d75a98" providerId="ADAL" clId="{BFFD73C5-775B-41D0-B520-CEF107C9AFA6}" dt="2024-08-19T20:23:59.319" v="832" actId="20577"/>
          <ac:spMkLst>
            <pc:docMk/>
            <pc:sldMk cId="500472277" sldId="363"/>
            <ac:spMk id="4" creationId="{8B96AE4B-7CB4-02EB-BC02-128CAE4AA083}"/>
          </ac:spMkLst>
        </pc:spChg>
        <pc:graphicFrameChg chg="mod modGraphic">
          <ac:chgData name="Michael Kuniega" userId="999f7fd1-0dc3-4cba-81fd-6a42a8d75a98" providerId="ADAL" clId="{BFFD73C5-775B-41D0-B520-CEF107C9AFA6}" dt="2024-08-19T19:12:10.746" v="570" actId="2164"/>
          <ac:graphicFrameMkLst>
            <pc:docMk/>
            <pc:sldMk cId="500472277" sldId="363"/>
            <ac:graphicFrameMk id="7" creationId="{CAC11362-FE7D-4929-C4A9-52F8C9821561}"/>
          </ac:graphicFrameMkLst>
        </pc:graphicFrameChg>
      </pc:sldChg>
      <pc:sldChg chg="addSp delSp modSp add mod">
        <pc:chgData name="Michael Kuniega" userId="999f7fd1-0dc3-4cba-81fd-6a42a8d75a98" providerId="ADAL" clId="{BFFD73C5-775B-41D0-B520-CEF107C9AFA6}" dt="2024-08-19T20:27:06.639" v="922" actId="20577"/>
        <pc:sldMkLst>
          <pc:docMk/>
          <pc:sldMk cId="794151491" sldId="364"/>
        </pc:sldMkLst>
        <pc:spChg chg="mod">
          <ac:chgData name="Michael Kuniega" userId="999f7fd1-0dc3-4cba-81fd-6a42a8d75a98" providerId="ADAL" clId="{BFFD73C5-775B-41D0-B520-CEF107C9AFA6}" dt="2024-08-19T19:14:13.936" v="575" actId="20577"/>
          <ac:spMkLst>
            <pc:docMk/>
            <pc:sldMk cId="794151491" sldId="364"/>
            <ac:spMk id="2" creationId="{8E01C59E-0269-4562-98A3-84F58A21461D}"/>
          </ac:spMkLst>
        </pc:spChg>
        <pc:spChg chg="del">
          <ac:chgData name="Michael Kuniega" userId="999f7fd1-0dc3-4cba-81fd-6a42a8d75a98" providerId="ADAL" clId="{BFFD73C5-775B-41D0-B520-CEF107C9AFA6}" dt="2024-08-19T19:14:50.970" v="603" actId="478"/>
          <ac:spMkLst>
            <pc:docMk/>
            <pc:sldMk cId="794151491" sldId="364"/>
            <ac:spMk id="3" creationId="{B2C512CC-FA8F-AAEE-C842-4A09EFEC5EFC}"/>
          </ac:spMkLst>
        </pc:spChg>
        <pc:spChg chg="mod">
          <ac:chgData name="Michael Kuniega" userId="999f7fd1-0dc3-4cba-81fd-6a42a8d75a98" providerId="ADAL" clId="{BFFD73C5-775B-41D0-B520-CEF107C9AFA6}" dt="2024-08-19T20:27:06.639" v="922" actId="20577"/>
          <ac:spMkLst>
            <pc:docMk/>
            <pc:sldMk cId="794151491" sldId="364"/>
            <ac:spMk id="4" creationId="{8B96AE4B-7CB4-02EB-BC02-128CAE4AA083}"/>
          </ac:spMkLst>
        </pc:spChg>
        <pc:spChg chg="add mod">
          <ac:chgData name="Michael Kuniega" userId="999f7fd1-0dc3-4cba-81fd-6a42a8d75a98" providerId="ADAL" clId="{BFFD73C5-775B-41D0-B520-CEF107C9AFA6}" dt="2024-08-19T19:16:58.419" v="627" actId="1037"/>
          <ac:spMkLst>
            <pc:docMk/>
            <pc:sldMk cId="794151491" sldId="364"/>
            <ac:spMk id="5" creationId="{75729D6D-6C88-2F12-1C9B-8DA395D14128}"/>
          </ac:spMkLst>
        </pc:spChg>
        <pc:spChg chg="mod">
          <ac:chgData name="Michael Kuniega" userId="999f7fd1-0dc3-4cba-81fd-6a42a8d75a98" providerId="ADAL" clId="{BFFD73C5-775B-41D0-B520-CEF107C9AFA6}" dt="2024-08-19T19:17:53.101" v="645" actId="1038"/>
          <ac:spMkLst>
            <pc:docMk/>
            <pc:sldMk cId="794151491" sldId="364"/>
            <ac:spMk id="8" creationId="{4F7E1E49-459C-09AA-860B-A9047163CF3A}"/>
          </ac:spMkLst>
        </pc:spChg>
        <pc:spChg chg="add mod">
          <ac:chgData name="Michael Kuniega" userId="999f7fd1-0dc3-4cba-81fd-6a42a8d75a98" providerId="ADAL" clId="{BFFD73C5-775B-41D0-B520-CEF107C9AFA6}" dt="2024-08-19T19:17:04.804" v="629" actId="1035"/>
          <ac:spMkLst>
            <pc:docMk/>
            <pc:sldMk cId="794151491" sldId="364"/>
            <ac:spMk id="10" creationId="{734A6A63-7EAF-165A-260D-C76F01E0ECEA}"/>
          </ac:spMkLst>
        </pc:spChg>
        <pc:spChg chg="add mod">
          <ac:chgData name="Michael Kuniega" userId="999f7fd1-0dc3-4cba-81fd-6a42a8d75a98" providerId="ADAL" clId="{BFFD73C5-775B-41D0-B520-CEF107C9AFA6}" dt="2024-08-19T19:18:08.976" v="648" actId="20577"/>
          <ac:spMkLst>
            <pc:docMk/>
            <pc:sldMk cId="794151491" sldId="364"/>
            <ac:spMk id="11" creationId="{AD9918ED-5433-2FCE-E2A3-ECF3602C5658}"/>
          </ac:spMkLst>
        </pc:spChg>
        <pc:spChg chg="mod">
          <ac:chgData name="Michael Kuniega" userId="999f7fd1-0dc3-4cba-81fd-6a42a8d75a98" providerId="ADAL" clId="{BFFD73C5-775B-41D0-B520-CEF107C9AFA6}" dt="2024-08-19T19:17:22.161" v="631" actId="1076"/>
          <ac:spMkLst>
            <pc:docMk/>
            <pc:sldMk cId="794151491" sldId="364"/>
            <ac:spMk id="12" creationId="{DFEB47E4-FB89-6D15-EADE-1EA5970E809D}"/>
          </ac:spMkLst>
        </pc:spChg>
        <pc:spChg chg="mod">
          <ac:chgData name="Michael Kuniega" userId="999f7fd1-0dc3-4cba-81fd-6a42a8d75a98" providerId="ADAL" clId="{BFFD73C5-775B-41D0-B520-CEF107C9AFA6}" dt="2024-08-19T19:18:20.291" v="668" actId="1036"/>
          <ac:spMkLst>
            <pc:docMk/>
            <pc:sldMk cId="794151491" sldId="364"/>
            <ac:spMk id="19" creationId="{7911DC74-06F8-8825-F89F-6F77489E7303}"/>
          </ac:spMkLst>
        </pc:spChg>
        <pc:spChg chg="mod">
          <ac:chgData name="Michael Kuniega" userId="999f7fd1-0dc3-4cba-81fd-6a42a8d75a98" providerId="ADAL" clId="{BFFD73C5-775B-41D0-B520-CEF107C9AFA6}" dt="2024-08-19T19:17:29.727" v="635" actId="1076"/>
          <ac:spMkLst>
            <pc:docMk/>
            <pc:sldMk cId="794151491" sldId="364"/>
            <ac:spMk id="20" creationId="{41C1B1C6-605B-D1DD-6034-4CF886B00B91}"/>
          </ac:spMkLst>
        </pc:spChg>
        <pc:graphicFrameChg chg="modGraphic">
          <ac:chgData name="Michael Kuniega" userId="999f7fd1-0dc3-4cba-81fd-6a42a8d75a98" providerId="ADAL" clId="{BFFD73C5-775B-41D0-B520-CEF107C9AFA6}" dt="2024-08-19T19:19:26.022" v="741" actId="2164"/>
          <ac:graphicFrameMkLst>
            <pc:docMk/>
            <pc:sldMk cId="794151491" sldId="364"/>
            <ac:graphicFrameMk id="7" creationId="{CAC11362-FE7D-4929-C4A9-52F8C9821561}"/>
          </ac:graphicFrameMkLst>
        </pc:graphicFrameChg>
        <pc:cxnChg chg="del">
          <ac:chgData name="Michael Kuniega" userId="999f7fd1-0dc3-4cba-81fd-6a42a8d75a98" providerId="ADAL" clId="{BFFD73C5-775B-41D0-B520-CEF107C9AFA6}" dt="2024-08-19T19:14:50.970" v="603" actId="478"/>
          <ac:cxnSpMkLst>
            <pc:docMk/>
            <pc:sldMk cId="794151491" sldId="364"/>
            <ac:cxnSpMk id="9" creationId="{637A5DB3-330F-D01A-68DF-DFE78DE0CC6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4-5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CONGRUENT TRIANGLES: CPCTC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17903"/>
            <a:ext cx="12192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Parts of Congruent Triangles are Congruent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0" y="1926118"/>
            <a:ext cx="1219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Abbreviated as CPCTC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Triangles are Proven to be Congruent, then All Corresponding Parts are Congruent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Triangles Can be Shown to be Congruent by SSS, SAS, AAS, ASA, or HL.</a:t>
            </a:r>
          </a:p>
        </p:txBody>
      </p: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64704"/>
              </p:ext>
            </p:extLst>
          </p:nvPr>
        </p:nvGraphicFramePr>
        <p:xfrm>
          <a:off x="139713" y="2297099"/>
          <a:ext cx="7225506" cy="37890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12753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612753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0035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37731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5325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0" y="972585"/>
                <a:ext cx="4876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𝑫𝑩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72585"/>
                <a:ext cx="4876800" cy="954107"/>
              </a:xfrm>
              <a:prstGeom prst="rect">
                <a:avLst/>
              </a:prstGeom>
              <a:blipFill>
                <a:blip r:embed="rId2"/>
                <a:stretch>
                  <a:fillRect l="-2625" t="-7051" b="-21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/>
              <p:nvPr/>
            </p:nvSpPr>
            <p:spPr>
              <a:xfrm>
                <a:off x="11603148" y="3713640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3148" y="3713640"/>
                <a:ext cx="387854" cy="646331"/>
              </a:xfrm>
              <a:prstGeom prst="rect">
                <a:avLst/>
              </a:prstGeom>
              <a:blipFill>
                <a:blip r:embed="rId3"/>
                <a:stretch>
                  <a:fillRect r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/>
              <p:nvPr/>
            </p:nvSpPr>
            <p:spPr>
              <a:xfrm>
                <a:off x="9041958" y="123863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958" y="1238638"/>
                <a:ext cx="387854" cy="646331"/>
              </a:xfrm>
              <a:prstGeom prst="rect">
                <a:avLst/>
              </a:prstGeom>
              <a:blipFill>
                <a:blip r:embed="rId4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6A8468D-3441-9D60-3FEA-48D5BC91BF4C}"/>
              </a:ext>
            </a:extLst>
          </p:cNvPr>
          <p:cNvSpPr/>
          <p:nvPr/>
        </p:nvSpPr>
        <p:spPr>
          <a:xfrm>
            <a:off x="9618529" y="1657635"/>
            <a:ext cx="2372472" cy="2056005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/>
              <p:nvPr/>
            </p:nvSpPr>
            <p:spPr>
              <a:xfrm>
                <a:off x="7368597" y="306730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597" y="3067309"/>
                <a:ext cx="387854" cy="646331"/>
              </a:xfrm>
              <a:prstGeom prst="rect">
                <a:avLst/>
              </a:prstGeom>
              <a:blipFill>
                <a:blip r:embed="rId5"/>
                <a:stretch>
                  <a:fillRect r="-6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/>
              <p:nvPr/>
            </p:nvSpPr>
            <p:spPr>
              <a:xfrm>
                <a:off x="9599840" y="3717923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9840" y="3717923"/>
                <a:ext cx="387854" cy="646331"/>
              </a:xfrm>
              <a:prstGeom prst="rect">
                <a:avLst/>
              </a:prstGeom>
              <a:blipFill>
                <a:blip r:embed="rId6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E27FDFC6-1B0A-9BCC-CEEC-2DDD974F873F}"/>
              </a:ext>
            </a:extLst>
          </p:cNvPr>
          <p:cNvSpPr/>
          <p:nvPr/>
        </p:nvSpPr>
        <p:spPr>
          <a:xfrm rot="16200000" flipH="1">
            <a:off x="7404291" y="3871875"/>
            <a:ext cx="2372472" cy="2056005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750A82-3F00-90C1-14C0-E26F0169C10D}"/>
                  </a:ext>
                </a:extLst>
              </p:cNvPr>
              <p:cNvSpPr txBox="1"/>
              <p:nvPr/>
            </p:nvSpPr>
            <p:spPr>
              <a:xfrm>
                <a:off x="9612897" y="576294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750A82-3F00-90C1-14C0-E26F0169C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897" y="5762948"/>
                <a:ext cx="387854" cy="646331"/>
              </a:xfrm>
              <a:prstGeom prst="rect">
                <a:avLst/>
              </a:prstGeom>
              <a:blipFill>
                <a:blip r:embed="rId7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27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36071"/>
              </p:ext>
            </p:extLst>
          </p:nvPr>
        </p:nvGraphicFramePr>
        <p:xfrm>
          <a:off x="146899" y="1728623"/>
          <a:ext cx="8035636" cy="45108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17818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4017818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117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53250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295995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13854" y="730340"/>
                <a:ext cx="8035637" cy="992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𝑪𝑩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" y="730340"/>
                <a:ext cx="8035637" cy="992195"/>
              </a:xfrm>
              <a:prstGeom prst="rect">
                <a:avLst/>
              </a:prstGeom>
              <a:blipFill>
                <a:blip r:embed="rId2"/>
                <a:stretch>
                  <a:fillRect l="-1593" t="-6748" b="-15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/>
              <p:nvPr/>
            </p:nvSpPr>
            <p:spPr>
              <a:xfrm>
                <a:off x="11413437" y="1451426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437" y="1451426"/>
                <a:ext cx="387854" cy="646331"/>
              </a:xfrm>
              <a:prstGeom prst="rect">
                <a:avLst/>
              </a:prstGeom>
              <a:blipFill>
                <a:blip r:embed="rId3"/>
                <a:stretch>
                  <a:fillRect r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/>
              <p:nvPr/>
            </p:nvSpPr>
            <p:spPr>
              <a:xfrm>
                <a:off x="11411935" y="5509038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935" y="5509038"/>
                <a:ext cx="387854" cy="646331"/>
              </a:xfrm>
              <a:prstGeom prst="rect">
                <a:avLst/>
              </a:prstGeom>
              <a:blipFill>
                <a:blip r:embed="rId4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/>
              <p:nvPr/>
            </p:nvSpPr>
            <p:spPr>
              <a:xfrm>
                <a:off x="8230765" y="1451427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65" y="1451427"/>
                <a:ext cx="387854" cy="646331"/>
              </a:xfrm>
              <a:prstGeom prst="rect">
                <a:avLst/>
              </a:prstGeom>
              <a:blipFill>
                <a:blip r:embed="rId5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/>
              <p:nvPr/>
            </p:nvSpPr>
            <p:spPr>
              <a:xfrm>
                <a:off x="8230765" y="550903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765" y="5509039"/>
                <a:ext cx="387854" cy="646331"/>
              </a:xfrm>
              <a:prstGeom prst="rect">
                <a:avLst/>
              </a:prstGeom>
              <a:blipFill>
                <a:blip r:embed="rId6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2C512CC-FA8F-AAEE-C842-4A09EFEC5EFC}"/>
              </a:ext>
            </a:extLst>
          </p:cNvPr>
          <p:cNvSpPr/>
          <p:nvPr/>
        </p:nvSpPr>
        <p:spPr>
          <a:xfrm>
            <a:off x="8666848" y="1963634"/>
            <a:ext cx="2791187" cy="3648259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37A5DB3-330F-D01A-68DF-DFE78DE0CC65}"/>
              </a:ext>
            </a:extLst>
          </p:cNvPr>
          <p:cNvCxnSpPr>
            <a:cxnSpLocks/>
          </p:cNvCxnSpPr>
          <p:nvPr/>
        </p:nvCxnSpPr>
        <p:spPr>
          <a:xfrm>
            <a:off x="8666848" y="1963633"/>
            <a:ext cx="2791187" cy="36482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7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60764"/>
              </p:ext>
            </p:extLst>
          </p:nvPr>
        </p:nvGraphicFramePr>
        <p:xfrm>
          <a:off x="146899" y="1728623"/>
          <a:ext cx="7580678" cy="45108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90339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790339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117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53250"/>
                  </a:ext>
                </a:extLst>
              </a:tr>
              <a:tr h="649842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295995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94888" y="710048"/>
                <a:ext cx="808295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C is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𝑨𝑬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𝑫𝑩</m:t>
                        </m:r>
                      </m:e>
                    </m:acc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𝑬𝑫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8" y="710048"/>
                <a:ext cx="8082954" cy="954107"/>
              </a:xfrm>
              <a:prstGeom prst="rect">
                <a:avLst/>
              </a:prstGeom>
              <a:blipFill>
                <a:blip r:embed="rId2"/>
                <a:stretch>
                  <a:fillRect l="-1659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/>
              <p:nvPr/>
            </p:nvSpPr>
            <p:spPr>
              <a:xfrm>
                <a:off x="9562634" y="66375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7E1E49-459C-09AA-860B-A9047163C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2634" y="663759"/>
                <a:ext cx="387854" cy="646331"/>
              </a:xfrm>
              <a:prstGeom prst="rect">
                <a:avLst/>
              </a:prstGeom>
              <a:blipFill>
                <a:blip r:embed="rId3"/>
                <a:stretch>
                  <a:fillRect r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/>
              <p:nvPr/>
            </p:nvSpPr>
            <p:spPr>
              <a:xfrm>
                <a:off x="10069306" y="3578457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EB47E4-FB89-6D15-EADE-1EA5970E8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9306" y="3578457"/>
                <a:ext cx="387854" cy="646331"/>
              </a:xfrm>
              <a:prstGeom prst="rect">
                <a:avLst/>
              </a:prstGeom>
              <a:blipFill>
                <a:blip r:embed="rId4"/>
                <a:stretch>
                  <a:fillRect r="-7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/>
              <p:nvPr/>
            </p:nvSpPr>
            <p:spPr>
              <a:xfrm>
                <a:off x="7893825" y="2997882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11DC74-06F8-8825-F89F-6F77489E7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825" y="2997882"/>
                <a:ext cx="387854" cy="646331"/>
              </a:xfrm>
              <a:prstGeom prst="rect">
                <a:avLst/>
              </a:prstGeom>
              <a:blipFill>
                <a:blip r:embed="rId5"/>
                <a:stretch>
                  <a:fillRect r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/>
              <p:nvPr/>
            </p:nvSpPr>
            <p:spPr>
              <a:xfrm>
                <a:off x="10069306" y="5714499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C1B1C6-605B-D1DD-6034-4CF886B00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9306" y="5714499"/>
                <a:ext cx="387854" cy="646331"/>
              </a:xfrm>
              <a:prstGeom prst="rect">
                <a:avLst/>
              </a:prstGeom>
              <a:blipFill>
                <a:blip r:embed="rId6"/>
                <a:stretch>
                  <a:fillRect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5729D6D-6C88-2F12-1C9B-8DA395D14128}"/>
              </a:ext>
            </a:extLst>
          </p:cNvPr>
          <p:cNvSpPr/>
          <p:nvPr/>
        </p:nvSpPr>
        <p:spPr>
          <a:xfrm>
            <a:off x="10071747" y="1029256"/>
            <a:ext cx="2010330" cy="2563056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734A6A63-7EAF-165A-260D-C76F01E0ECEA}"/>
              </a:ext>
            </a:extLst>
          </p:cNvPr>
          <p:cNvSpPr/>
          <p:nvPr/>
        </p:nvSpPr>
        <p:spPr>
          <a:xfrm flipH="1" flipV="1">
            <a:off x="8058976" y="3586870"/>
            <a:ext cx="2010330" cy="2563056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9918ED-5433-2FCE-E2A3-ECF3602C5658}"/>
                  </a:ext>
                </a:extLst>
              </p:cNvPr>
              <p:cNvSpPr txBox="1"/>
              <p:nvPr/>
            </p:nvSpPr>
            <p:spPr>
              <a:xfrm>
                <a:off x="11691782" y="3578456"/>
                <a:ext cx="38785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9918ED-5433-2FCE-E2A3-ECF3602C5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1782" y="3578456"/>
                <a:ext cx="387854" cy="646331"/>
              </a:xfrm>
              <a:prstGeom prst="rect">
                <a:avLst/>
              </a:prstGeom>
              <a:blipFill>
                <a:blip r:embed="rId7"/>
                <a:stretch>
                  <a:fillRect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151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83DDB11-4217-6D36-3A6D-B98C91B396C8}"/>
              </a:ext>
            </a:extLst>
          </p:cNvPr>
          <p:cNvSpPr txBox="1"/>
          <p:nvPr/>
        </p:nvSpPr>
        <p:spPr>
          <a:xfrm>
            <a:off x="2779376" y="0"/>
            <a:ext cx="9317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SSS, SAS, ASA, AAS, HL, or Not Possible?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9291D7-616F-7E9E-3AF8-8695A9F2C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28" y="1034343"/>
            <a:ext cx="2818905" cy="228429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D6FE21-EB13-8031-7839-149A06E1C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154" y="1034343"/>
            <a:ext cx="3179726" cy="2284296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FC794F-D4C2-F1FC-EC5F-D5ED9FB4F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5101" y="1034342"/>
            <a:ext cx="2528060" cy="228429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619015-9615-D535-DE6F-0B190D7858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028" y="3871071"/>
            <a:ext cx="2818905" cy="228429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B1B2C9E-28B6-7B7A-03FE-A87D1C8D0D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5100" y="3871071"/>
            <a:ext cx="2528059" cy="228429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8CE5D76-EDDA-958D-462D-D595E40D3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63154" y="3871064"/>
            <a:ext cx="3179726" cy="2284299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14247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1755</TotalTime>
  <Words>166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Unit 4-5  USING CONGRUENT TRIANGLES: CPCTC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25</cp:revision>
  <cp:lastPrinted>2021-12-23T21:33:34Z</cp:lastPrinted>
  <dcterms:created xsi:type="dcterms:W3CDTF">2018-01-04T19:16:30Z</dcterms:created>
  <dcterms:modified xsi:type="dcterms:W3CDTF">2024-08-19T20:27:10Z</dcterms:modified>
</cp:coreProperties>
</file>